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384550" cy="1944688"/>
  <p:notesSz cx="6858000" cy="9144000"/>
  <p:defaultTextStyle>
    <a:defPPr>
      <a:defRPr lang="ru-RU"/>
    </a:defPPr>
    <a:lvl1pPr marL="0" algn="l" defTabSz="255758" rtl="0" eaLnBrk="1" latinLnBrk="0" hangingPunct="1">
      <a:defRPr sz="503" kern="1200">
        <a:solidFill>
          <a:schemeClr val="tx1"/>
        </a:solidFill>
        <a:latin typeface="+mn-lt"/>
        <a:ea typeface="+mn-ea"/>
        <a:cs typeface="+mn-cs"/>
      </a:defRPr>
    </a:lvl1pPr>
    <a:lvl2pPr marL="127879" algn="l" defTabSz="255758" rtl="0" eaLnBrk="1" latinLnBrk="0" hangingPunct="1">
      <a:defRPr sz="503" kern="1200">
        <a:solidFill>
          <a:schemeClr val="tx1"/>
        </a:solidFill>
        <a:latin typeface="+mn-lt"/>
        <a:ea typeface="+mn-ea"/>
        <a:cs typeface="+mn-cs"/>
      </a:defRPr>
    </a:lvl2pPr>
    <a:lvl3pPr marL="255758" algn="l" defTabSz="255758" rtl="0" eaLnBrk="1" latinLnBrk="0" hangingPunct="1">
      <a:defRPr sz="503" kern="1200">
        <a:solidFill>
          <a:schemeClr val="tx1"/>
        </a:solidFill>
        <a:latin typeface="+mn-lt"/>
        <a:ea typeface="+mn-ea"/>
        <a:cs typeface="+mn-cs"/>
      </a:defRPr>
    </a:lvl3pPr>
    <a:lvl4pPr marL="383637" algn="l" defTabSz="255758" rtl="0" eaLnBrk="1" latinLnBrk="0" hangingPunct="1">
      <a:defRPr sz="503" kern="1200">
        <a:solidFill>
          <a:schemeClr val="tx1"/>
        </a:solidFill>
        <a:latin typeface="+mn-lt"/>
        <a:ea typeface="+mn-ea"/>
        <a:cs typeface="+mn-cs"/>
      </a:defRPr>
    </a:lvl4pPr>
    <a:lvl5pPr marL="511515" algn="l" defTabSz="255758" rtl="0" eaLnBrk="1" latinLnBrk="0" hangingPunct="1">
      <a:defRPr sz="503" kern="1200">
        <a:solidFill>
          <a:schemeClr val="tx1"/>
        </a:solidFill>
        <a:latin typeface="+mn-lt"/>
        <a:ea typeface="+mn-ea"/>
        <a:cs typeface="+mn-cs"/>
      </a:defRPr>
    </a:lvl5pPr>
    <a:lvl6pPr marL="639394" algn="l" defTabSz="255758" rtl="0" eaLnBrk="1" latinLnBrk="0" hangingPunct="1">
      <a:defRPr sz="503" kern="1200">
        <a:solidFill>
          <a:schemeClr val="tx1"/>
        </a:solidFill>
        <a:latin typeface="+mn-lt"/>
        <a:ea typeface="+mn-ea"/>
        <a:cs typeface="+mn-cs"/>
      </a:defRPr>
    </a:lvl6pPr>
    <a:lvl7pPr marL="767273" algn="l" defTabSz="255758" rtl="0" eaLnBrk="1" latinLnBrk="0" hangingPunct="1">
      <a:defRPr sz="503" kern="1200">
        <a:solidFill>
          <a:schemeClr val="tx1"/>
        </a:solidFill>
        <a:latin typeface="+mn-lt"/>
        <a:ea typeface="+mn-ea"/>
        <a:cs typeface="+mn-cs"/>
      </a:defRPr>
    </a:lvl7pPr>
    <a:lvl8pPr marL="895152" algn="l" defTabSz="255758" rtl="0" eaLnBrk="1" latinLnBrk="0" hangingPunct="1">
      <a:defRPr sz="503" kern="1200">
        <a:solidFill>
          <a:schemeClr val="tx1"/>
        </a:solidFill>
        <a:latin typeface="+mn-lt"/>
        <a:ea typeface="+mn-ea"/>
        <a:cs typeface="+mn-cs"/>
      </a:defRPr>
    </a:lvl8pPr>
    <a:lvl9pPr marL="1023031" algn="l" defTabSz="255758" rtl="0" eaLnBrk="1" latinLnBrk="0" hangingPunct="1">
      <a:defRPr sz="5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57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09" autoAdjust="0"/>
    <p:restoredTop sz="94660"/>
  </p:normalViewPr>
  <p:slideViewPr>
    <p:cSldViewPr snapToGrid="0">
      <p:cViewPr varScale="1">
        <p:scale>
          <a:sx n="366" d="100"/>
          <a:sy n="366" d="100"/>
        </p:scale>
        <p:origin x="1170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3069" y="318263"/>
            <a:ext cx="2538413" cy="677040"/>
          </a:xfrm>
        </p:spPr>
        <p:txBody>
          <a:bodyPr anchor="b"/>
          <a:lstStyle>
            <a:lvl1pPr algn="ctr">
              <a:defRPr sz="166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3069" y="1021411"/>
            <a:ext cx="2538413" cy="469516"/>
          </a:xfrm>
        </p:spPr>
        <p:txBody>
          <a:bodyPr/>
          <a:lstStyle>
            <a:lvl1pPr marL="0" indent="0" algn="ctr">
              <a:buNone/>
              <a:defRPr sz="666"/>
            </a:lvl1pPr>
            <a:lvl2pPr marL="126919" indent="0" algn="ctr">
              <a:buNone/>
              <a:defRPr sz="555"/>
            </a:lvl2pPr>
            <a:lvl3pPr marL="253837" indent="0" algn="ctr">
              <a:buNone/>
              <a:defRPr sz="500"/>
            </a:lvl3pPr>
            <a:lvl4pPr marL="380756" indent="0" algn="ctr">
              <a:buNone/>
              <a:defRPr sz="444"/>
            </a:lvl4pPr>
            <a:lvl5pPr marL="507675" indent="0" algn="ctr">
              <a:buNone/>
              <a:defRPr sz="444"/>
            </a:lvl5pPr>
            <a:lvl6pPr marL="634594" indent="0" algn="ctr">
              <a:buNone/>
              <a:defRPr sz="444"/>
            </a:lvl6pPr>
            <a:lvl7pPr marL="761512" indent="0" algn="ctr">
              <a:buNone/>
              <a:defRPr sz="444"/>
            </a:lvl7pPr>
            <a:lvl8pPr marL="888431" indent="0" algn="ctr">
              <a:buNone/>
              <a:defRPr sz="444"/>
            </a:lvl8pPr>
            <a:lvl9pPr marL="1015350" indent="0" algn="ctr">
              <a:buNone/>
              <a:defRPr sz="444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DDA5-3925-4306-AB16-88D5BAD7752C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D1C5-BF33-4C37-A3BF-D8BAE5901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6959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DDA5-3925-4306-AB16-88D5BAD7752C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D1C5-BF33-4C37-A3BF-D8BAE5901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0289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22068" y="103537"/>
            <a:ext cx="729794" cy="1648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2688" y="103537"/>
            <a:ext cx="2147074" cy="1648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DDA5-3925-4306-AB16-88D5BAD7752C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D1C5-BF33-4C37-A3BF-D8BAE5901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473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DDA5-3925-4306-AB16-88D5BAD7752C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D1C5-BF33-4C37-A3BF-D8BAE5901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4998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925" y="484822"/>
            <a:ext cx="2919174" cy="808936"/>
          </a:xfrm>
        </p:spPr>
        <p:txBody>
          <a:bodyPr anchor="b"/>
          <a:lstStyle>
            <a:lvl1pPr>
              <a:defRPr sz="166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0925" y="1301411"/>
            <a:ext cx="2919174" cy="425400"/>
          </a:xfrm>
        </p:spPr>
        <p:txBody>
          <a:bodyPr/>
          <a:lstStyle>
            <a:lvl1pPr marL="0" indent="0">
              <a:buNone/>
              <a:defRPr sz="666">
                <a:solidFill>
                  <a:schemeClr val="tx1">
                    <a:tint val="75000"/>
                  </a:schemeClr>
                </a:solidFill>
              </a:defRPr>
            </a:lvl1pPr>
            <a:lvl2pPr marL="126919" indent="0">
              <a:buNone/>
              <a:defRPr sz="555">
                <a:solidFill>
                  <a:schemeClr val="tx1">
                    <a:tint val="75000"/>
                  </a:schemeClr>
                </a:solidFill>
              </a:defRPr>
            </a:lvl2pPr>
            <a:lvl3pPr marL="253837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3pPr>
            <a:lvl4pPr marL="380756" indent="0">
              <a:buNone/>
              <a:defRPr sz="444">
                <a:solidFill>
                  <a:schemeClr val="tx1">
                    <a:tint val="75000"/>
                  </a:schemeClr>
                </a:solidFill>
              </a:defRPr>
            </a:lvl4pPr>
            <a:lvl5pPr marL="507675" indent="0">
              <a:buNone/>
              <a:defRPr sz="444">
                <a:solidFill>
                  <a:schemeClr val="tx1">
                    <a:tint val="75000"/>
                  </a:schemeClr>
                </a:solidFill>
              </a:defRPr>
            </a:lvl5pPr>
            <a:lvl6pPr marL="634594" indent="0">
              <a:buNone/>
              <a:defRPr sz="444">
                <a:solidFill>
                  <a:schemeClr val="tx1">
                    <a:tint val="75000"/>
                  </a:schemeClr>
                </a:solidFill>
              </a:defRPr>
            </a:lvl6pPr>
            <a:lvl7pPr marL="761512" indent="0">
              <a:buNone/>
              <a:defRPr sz="444">
                <a:solidFill>
                  <a:schemeClr val="tx1">
                    <a:tint val="75000"/>
                  </a:schemeClr>
                </a:solidFill>
              </a:defRPr>
            </a:lvl7pPr>
            <a:lvl8pPr marL="888431" indent="0">
              <a:buNone/>
              <a:defRPr sz="444">
                <a:solidFill>
                  <a:schemeClr val="tx1">
                    <a:tint val="75000"/>
                  </a:schemeClr>
                </a:solidFill>
              </a:defRPr>
            </a:lvl8pPr>
            <a:lvl9pPr marL="1015350" indent="0">
              <a:buNone/>
              <a:defRPr sz="4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DDA5-3925-4306-AB16-88D5BAD7752C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D1C5-BF33-4C37-A3BF-D8BAE5901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973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2688" y="517683"/>
            <a:ext cx="1438434" cy="12338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13428" y="517683"/>
            <a:ext cx="1438434" cy="12338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DDA5-3925-4306-AB16-88D5BAD7752C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D1C5-BF33-4C37-A3BF-D8BAE5901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102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129" y="103537"/>
            <a:ext cx="2919174" cy="37588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3129" y="476719"/>
            <a:ext cx="1431823" cy="233633"/>
          </a:xfrm>
        </p:spPr>
        <p:txBody>
          <a:bodyPr anchor="b"/>
          <a:lstStyle>
            <a:lvl1pPr marL="0" indent="0">
              <a:buNone/>
              <a:defRPr sz="666" b="1"/>
            </a:lvl1pPr>
            <a:lvl2pPr marL="126919" indent="0">
              <a:buNone/>
              <a:defRPr sz="555" b="1"/>
            </a:lvl2pPr>
            <a:lvl3pPr marL="253837" indent="0">
              <a:buNone/>
              <a:defRPr sz="500" b="1"/>
            </a:lvl3pPr>
            <a:lvl4pPr marL="380756" indent="0">
              <a:buNone/>
              <a:defRPr sz="444" b="1"/>
            </a:lvl4pPr>
            <a:lvl5pPr marL="507675" indent="0">
              <a:buNone/>
              <a:defRPr sz="444" b="1"/>
            </a:lvl5pPr>
            <a:lvl6pPr marL="634594" indent="0">
              <a:buNone/>
              <a:defRPr sz="444" b="1"/>
            </a:lvl6pPr>
            <a:lvl7pPr marL="761512" indent="0">
              <a:buNone/>
              <a:defRPr sz="444" b="1"/>
            </a:lvl7pPr>
            <a:lvl8pPr marL="888431" indent="0">
              <a:buNone/>
              <a:defRPr sz="444" b="1"/>
            </a:lvl8pPr>
            <a:lvl9pPr marL="1015350" indent="0">
              <a:buNone/>
              <a:defRPr sz="44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3129" y="710351"/>
            <a:ext cx="1431823" cy="10448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713428" y="476719"/>
            <a:ext cx="1438875" cy="233633"/>
          </a:xfrm>
        </p:spPr>
        <p:txBody>
          <a:bodyPr anchor="b"/>
          <a:lstStyle>
            <a:lvl1pPr marL="0" indent="0">
              <a:buNone/>
              <a:defRPr sz="666" b="1"/>
            </a:lvl1pPr>
            <a:lvl2pPr marL="126919" indent="0">
              <a:buNone/>
              <a:defRPr sz="555" b="1"/>
            </a:lvl2pPr>
            <a:lvl3pPr marL="253837" indent="0">
              <a:buNone/>
              <a:defRPr sz="500" b="1"/>
            </a:lvl3pPr>
            <a:lvl4pPr marL="380756" indent="0">
              <a:buNone/>
              <a:defRPr sz="444" b="1"/>
            </a:lvl4pPr>
            <a:lvl5pPr marL="507675" indent="0">
              <a:buNone/>
              <a:defRPr sz="444" b="1"/>
            </a:lvl5pPr>
            <a:lvl6pPr marL="634594" indent="0">
              <a:buNone/>
              <a:defRPr sz="444" b="1"/>
            </a:lvl6pPr>
            <a:lvl7pPr marL="761512" indent="0">
              <a:buNone/>
              <a:defRPr sz="444" b="1"/>
            </a:lvl7pPr>
            <a:lvl8pPr marL="888431" indent="0">
              <a:buNone/>
              <a:defRPr sz="444" b="1"/>
            </a:lvl8pPr>
            <a:lvl9pPr marL="1015350" indent="0">
              <a:buNone/>
              <a:defRPr sz="44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713428" y="710351"/>
            <a:ext cx="1438875" cy="10448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DDA5-3925-4306-AB16-88D5BAD7752C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D1C5-BF33-4C37-A3BF-D8BAE5901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545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DDA5-3925-4306-AB16-88D5BAD7752C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D1C5-BF33-4C37-A3BF-D8BAE5901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706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DDA5-3925-4306-AB16-88D5BAD7752C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D1C5-BF33-4C37-A3BF-D8BAE5901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934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129" y="129646"/>
            <a:ext cx="1091605" cy="453761"/>
          </a:xfrm>
        </p:spPr>
        <p:txBody>
          <a:bodyPr anchor="b"/>
          <a:lstStyle>
            <a:lvl1pPr>
              <a:defRPr sz="888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8875" y="279999"/>
            <a:ext cx="1713428" cy="1381989"/>
          </a:xfrm>
        </p:spPr>
        <p:txBody>
          <a:bodyPr/>
          <a:lstStyle>
            <a:lvl1pPr>
              <a:defRPr sz="888"/>
            </a:lvl1pPr>
            <a:lvl2pPr>
              <a:defRPr sz="777"/>
            </a:lvl2pPr>
            <a:lvl3pPr>
              <a:defRPr sz="666"/>
            </a:lvl3pPr>
            <a:lvl4pPr>
              <a:defRPr sz="555"/>
            </a:lvl4pPr>
            <a:lvl5pPr>
              <a:defRPr sz="555"/>
            </a:lvl5pPr>
            <a:lvl6pPr>
              <a:defRPr sz="555"/>
            </a:lvl6pPr>
            <a:lvl7pPr>
              <a:defRPr sz="555"/>
            </a:lvl7pPr>
            <a:lvl8pPr>
              <a:defRPr sz="555"/>
            </a:lvl8pPr>
            <a:lvl9pPr>
              <a:defRPr sz="55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3129" y="583406"/>
            <a:ext cx="1091605" cy="1080833"/>
          </a:xfrm>
        </p:spPr>
        <p:txBody>
          <a:bodyPr/>
          <a:lstStyle>
            <a:lvl1pPr marL="0" indent="0">
              <a:buNone/>
              <a:defRPr sz="444"/>
            </a:lvl1pPr>
            <a:lvl2pPr marL="126919" indent="0">
              <a:buNone/>
              <a:defRPr sz="389"/>
            </a:lvl2pPr>
            <a:lvl3pPr marL="253837" indent="0">
              <a:buNone/>
              <a:defRPr sz="333"/>
            </a:lvl3pPr>
            <a:lvl4pPr marL="380756" indent="0">
              <a:buNone/>
              <a:defRPr sz="278"/>
            </a:lvl4pPr>
            <a:lvl5pPr marL="507675" indent="0">
              <a:buNone/>
              <a:defRPr sz="278"/>
            </a:lvl5pPr>
            <a:lvl6pPr marL="634594" indent="0">
              <a:buNone/>
              <a:defRPr sz="278"/>
            </a:lvl6pPr>
            <a:lvl7pPr marL="761512" indent="0">
              <a:buNone/>
              <a:defRPr sz="278"/>
            </a:lvl7pPr>
            <a:lvl8pPr marL="888431" indent="0">
              <a:buNone/>
              <a:defRPr sz="278"/>
            </a:lvl8pPr>
            <a:lvl9pPr marL="1015350" indent="0">
              <a:buNone/>
              <a:defRPr sz="278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DDA5-3925-4306-AB16-88D5BAD7752C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D1C5-BF33-4C37-A3BF-D8BAE5901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408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129" y="129646"/>
            <a:ext cx="1091605" cy="453761"/>
          </a:xfrm>
        </p:spPr>
        <p:txBody>
          <a:bodyPr anchor="b"/>
          <a:lstStyle>
            <a:lvl1pPr>
              <a:defRPr sz="888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38875" y="279999"/>
            <a:ext cx="1713428" cy="1381989"/>
          </a:xfrm>
        </p:spPr>
        <p:txBody>
          <a:bodyPr anchor="t"/>
          <a:lstStyle>
            <a:lvl1pPr marL="0" indent="0">
              <a:buNone/>
              <a:defRPr sz="888"/>
            </a:lvl1pPr>
            <a:lvl2pPr marL="126919" indent="0">
              <a:buNone/>
              <a:defRPr sz="777"/>
            </a:lvl2pPr>
            <a:lvl3pPr marL="253837" indent="0">
              <a:buNone/>
              <a:defRPr sz="666"/>
            </a:lvl3pPr>
            <a:lvl4pPr marL="380756" indent="0">
              <a:buNone/>
              <a:defRPr sz="555"/>
            </a:lvl4pPr>
            <a:lvl5pPr marL="507675" indent="0">
              <a:buNone/>
              <a:defRPr sz="555"/>
            </a:lvl5pPr>
            <a:lvl6pPr marL="634594" indent="0">
              <a:buNone/>
              <a:defRPr sz="555"/>
            </a:lvl6pPr>
            <a:lvl7pPr marL="761512" indent="0">
              <a:buNone/>
              <a:defRPr sz="555"/>
            </a:lvl7pPr>
            <a:lvl8pPr marL="888431" indent="0">
              <a:buNone/>
              <a:defRPr sz="555"/>
            </a:lvl8pPr>
            <a:lvl9pPr marL="1015350" indent="0">
              <a:buNone/>
              <a:defRPr sz="555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3129" y="583406"/>
            <a:ext cx="1091605" cy="1080833"/>
          </a:xfrm>
        </p:spPr>
        <p:txBody>
          <a:bodyPr/>
          <a:lstStyle>
            <a:lvl1pPr marL="0" indent="0">
              <a:buNone/>
              <a:defRPr sz="444"/>
            </a:lvl1pPr>
            <a:lvl2pPr marL="126919" indent="0">
              <a:buNone/>
              <a:defRPr sz="389"/>
            </a:lvl2pPr>
            <a:lvl3pPr marL="253837" indent="0">
              <a:buNone/>
              <a:defRPr sz="333"/>
            </a:lvl3pPr>
            <a:lvl4pPr marL="380756" indent="0">
              <a:buNone/>
              <a:defRPr sz="278"/>
            </a:lvl4pPr>
            <a:lvl5pPr marL="507675" indent="0">
              <a:buNone/>
              <a:defRPr sz="278"/>
            </a:lvl5pPr>
            <a:lvl6pPr marL="634594" indent="0">
              <a:buNone/>
              <a:defRPr sz="278"/>
            </a:lvl6pPr>
            <a:lvl7pPr marL="761512" indent="0">
              <a:buNone/>
              <a:defRPr sz="278"/>
            </a:lvl7pPr>
            <a:lvl8pPr marL="888431" indent="0">
              <a:buNone/>
              <a:defRPr sz="278"/>
            </a:lvl8pPr>
            <a:lvl9pPr marL="1015350" indent="0">
              <a:buNone/>
              <a:defRPr sz="278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DDA5-3925-4306-AB16-88D5BAD7752C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D1C5-BF33-4C37-A3BF-D8BAE5901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438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2688" y="103537"/>
            <a:ext cx="2919174" cy="3758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2688" y="517683"/>
            <a:ext cx="2919174" cy="1233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2688" y="1802438"/>
            <a:ext cx="761524" cy="1035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9DDA5-3925-4306-AB16-88D5BAD7752C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1132" y="1802438"/>
            <a:ext cx="1142286" cy="1035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90338" y="1802438"/>
            <a:ext cx="761524" cy="1035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CD1C5-BF33-4C37-A3BF-D8BAE5901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7044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3837" rtl="0" eaLnBrk="1" latinLnBrk="0" hangingPunct="1">
        <a:lnSpc>
          <a:spcPct val="90000"/>
        </a:lnSpc>
        <a:spcBef>
          <a:spcPct val="0"/>
        </a:spcBef>
        <a:buNone/>
        <a:defRPr sz="122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3459" indent="-63459" algn="l" defTabSz="253837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777" kern="1200">
          <a:solidFill>
            <a:schemeClr val="tx1"/>
          </a:solidFill>
          <a:latin typeface="+mn-lt"/>
          <a:ea typeface="+mn-ea"/>
          <a:cs typeface="+mn-cs"/>
        </a:defRPr>
      </a:lvl1pPr>
      <a:lvl2pPr marL="190378" indent="-63459" algn="l" defTabSz="253837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666" kern="1200">
          <a:solidFill>
            <a:schemeClr val="tx1"/>
          </a:solidFill>
          <a:latin typeface="+mn-lt"/>
          <a:ea typeface="+mn-ea"/>
          <a:cs typeface="+mn-cs"/>
        </a:defRPr>
      </a:lvl2pPr>
      <a:lvl3pPr marL="317297" indent="-63459" algn="l" defTabSz="253837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555" kern="1200">
          <a:solidFill>
            <a:schemeClr val="tx1"/>
          </a:solidFill>
          <a:latin typeface="+mn-lt"/>
          <a:ea typeface="+mn-ea"/>
          <a:cs typeface="+mn-cs"/>
        </a:defRPr>
      </a:lvl3pPr>
      <a:lvl4pPr marL="444216" indent="-63459" algn="l" defTabSz="253837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4pPr>
      <a:lvl5pPr marL="571134" indent="-63459" algn="l" defTabSz="253837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5pPr>
      <a:lvl6pPr marL="698053" indent="-63459" algn="l" defTabSz="253837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6pPr>
      <a:lvl7pPr marL="824972" indent="-63459" algn="l" defTabSz="253837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7pPr>
      <a:lvl8pPr marL="951890" indent="-63459" algn="l" defTabSz="253837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8pPr>
      <a:lvl9pPr marL="1078809" indent="-63459" algn="l" defTabSz="253837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3837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1pPr>
      <a:lvl2pPr marL="126919" algn="l" defTabSz="253837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2pPr>
      <a:lvl3pPr marL="253837" algn="l" defTabSz="253837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3pPr>
      <a:lvl4pPr marL="380756" algn="l" defTabSz="253837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4pPr>
      <a:lvl5pPr marL="507675" algn="l" defTabSz="253837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5pPr>
      <a:lvl6pPr marL="634594" algn="l" defTabSz="253837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6pPr>
      <a:lvl7pPr marL="761512" algn="l" defTabSz="253837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7pPr>
      <a:lvl8pPr marL="888431" algn="l" defTabSz="253837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8pPr>
      <a:lvl9pPr marL="1015350" algn="l" defTabSz="253837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30013" y="245578"/>
            <a:ext cx="11368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b="1" dirty="0" smtClean="0">
                <a:solidFill>
                  <a:srgbClr val="2957A4"/>
                </a:solidFill>
                <a:effectLst/>
                <a:latin typeface="Avenir Next Cyr" panose="020B0503020202020204" pitchFamily="34" charset="-52"/>
              </a:rPr>
              <a:t>ИВАНОВ </a:t>
            </a:r>
          </a:p>
          <a:p>
            <a:r>
              <a:rPr lang="ru-RU" sz="1000" b="1" dirty="0" smtClean="0">
                <a:solidFill>
                  <a:srgbClr val="2957A4"/>
                </a:solidFill>
                <a:effectLst/>
                <a:latin typeface="Avenir Next Cyr" panose="020B0503020202020204" pitchFamily="34" charset="-52"/>
              </a:rPr>
              <a:t>Иван Иванович</a:t>
            </a:r>
            <a:endParaRPr lang="ru-RU" sz="1000" b="1" dirty="0">
              <a:solidFill>
                <a:srgbClr val="2957A4"/>
              </a:solidFill>
              <a:latin typeface="Avenir Next Cyr" panose="020B0503020202020204" pitchFamily="34" charset="-52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30013" y="578618"/>
            <a:ext cx="731290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" dirty="0">
                <a:latin typeface="Avenir Next Cyr" panose="020B0503020202020204" pitchFamily="34" charset="-52"/>
              </a:rPr>
              <a:t>Д</a:t>
            </a:r>
            <a:r>
              <a:rPr lang="ru-RU" sz="800" dirty="0" smtClean="0">
                <a:effectLst/>
                <a:latin typeface="Avenir Next Cyr" panose="020B0503020202020204" pitchFamily="34" charset="-52"/>
              </a:rPr>
              <a:t>олжность</a:t>
            </a:r>
            <a:endParaRPr lang="ru-RU" sz="800" dirty="0" smtClean="0">
              <a:effectLst/>
              <a:latin typeface="Avenir Next Cyr" panose="020B0503020202020204" pitchFamily="34" charset="-52"/>
            </a:endParaRPr>
          </a:p>
          <a:p>
            <a:r>
              <a:rPr lang="ru-RU" sz="700" dirty="0">
                <a:latin typeface="Avenir Next Cyr" panose="020B0503020202020204" pitchFamily="34" charset="-52"/>
              </a:rPr>
              <a:t>С</a:t>
            </a:r>
            <a:r>
              <a:rPr lang="ru-RU" sz="700" dirty="0" smtClean="0">
                <a:latin typeface="Avenir Next Cyr" panose="020B0503020202020204" pitchFamily="34" charset="-52"/>
              </a:rPr>
              <a:t>тепень</a:t>
            </a:r>
            <a:endParaRPr lang="ru-RU" sz="800" dirty="0">
              <a:latin typeface="Avenir Next Cyr" panose="020B0503020202020204" pitchFamily="34" charset="-52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627406" y="917172"/>
            <a:ext cx="129710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229416" y="1320446"/>
            <a:ext cx="10534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" dirty="0" smtClean="0">
                <a:effectLst/>
                <a:latin typeface="Avenir Next Cyr" panose="020B0503020202020204" pitchFamily="34" charset="-52"/>
              </a:rPr>
              <a:t>115409, Москва</a:t>
            </a:r>
          </a:p>
          <a:p>
            <a:r>
              <a:rPr lang="ru-RU" sz="800" dirty="0" smtClean="0">
                <a:effectLst/>
                <a:latin typeface="Avenir Next Cyr" panose="020B0503020202020204" pitchFamily="34" charset="-52"/>
              </a:rPr>
              <a:t>Каширское ш., 31</a:t>
            </a:r>
          </a:p>
          <a:p>
            <a:r>
              <a:rPr lang="en-US" sz="800" dirty="0" smtClean="0">
                <a:effectLst/>
                <a:latin typeface="Avenir Next Cyr" panose="020B0503020202020204" pitchFamily="34" charset="-52"/>
              </a:rPr>
              <a:t>www.</a:t>
            </a:r>
            <a:r>
              <a:rPr lang="ru-RU" sz="800" dirty="0" smtClean="0">
                <a:effectLst/>
                <a:latin typeface="Avenir Next Cyr" panose="020B0503020202020204" pitchFamily="34" charset="-52"/>
              </a:rPr>
              <a:t>mephi.ru</a:t>
            </a:r>
            <a:endParaRPr lang="ru-RU" sz="800" dirty="0">
              <a:latin typeface="Avenir Next Cyr" panose="020B0503020202020204" pitchFamily="34" charset="-52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30013" y="1566667"/>
            <a:ext cx="86914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" dirty="0" smtClean="0">
                <a:solidFill>
                  <a:srgbClr val="2957A4"/>
                </a:solidFill>
                <a:effectLst/>
                <a:latin typeface="Avenir Next Cyr" panose="020B0503020202020204" pitchFamily="34" charset="-52"/>
              </a:rPr>
              <a:t>info@mephi.ru</a:t>
            </a:r>
            <a:endParaRPr lang="ru-RU" sz="800" dirty="0">
              <a:solidFill>
                <a:srgbClr val="2957A4"/>
              </a:solidFill>
              <a:latin typeface="Avenir Next Cyr" panose="020B0503020202020204" pitchFamily="34" charset="-52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30013" y="1141295"/>
            <a:ext cx="14077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" b="1" dirty="0" smtClean="0">
                <a:solidFill>
                  <a:srgbClr val="2957A4"/>
                </a:solidFill>
                <a:effectLst/>
                <a:latin typeface="Avenir Next Cyr" panose="020B0503020202020204" pitchFamily="34" charset="-52"/>
              </a:rPr>
              <a:t>Раб. +7 (000) 000-00-00</a:t>
            </a:r>
          </a:p>
          <a:p>
            <a:r>
              <a:rPr lang="ru-RU" sz="800" b="1" dirty="0" smtClean="0">
                <a:solidFill>
                  <a:srgbClr val="2957A4"/>
                </a:solidFill>
                <a:effectLst/>
                <a:latin typeface="Avenir Next Cyr" panose="020B0503020202020204" pitchFamily="34" charset="-52"/>
              </a:rPr>
              <a:t>моб. +7 (000) 000-00-00 </a:t>
            </a:r>
          </a:p>
        </p:txBody>
      </p:sp>
    </p:spTree>
    <p:extLst>
      <p:ext uri="{BB962C8B-B14F-4D97-AF65-F5344CB8AC3E}">
        <p14:creationId xmlns:p14="http://schemas.microsoft.com/office/powerpoint/2010/main" val="39751594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31</Words>
  <Application>Microsoft Office PowerPoint</Application>
  <PresentationFormat>Произвольный</PresentationFormat>
  <Paragraphs>10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Avenir Next Cyr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</dc:creator>
  <cp:lastModifiedBy>mar</cp:lastModifiedBy>
  <cp:revision>5</cp:revision>
  <dcterms:created xsi:type="dcterms:W3CDTF">2021-12-13T15:02:08Z</dcterms:created>
  <dcterms:modified xsi:type="dcterms:W3CDTF">2021-12-14T10:21:16Z</dcterms:modified>
</cp:coreProperties>
</file>