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7559675" cy="1069181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1962" y="10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7AB0-9A41-45E5-8758-B03CB69473F9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12B2-17F7-472E-82D4-56F94B73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348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7AB0-9A41-45E5-8758-B03CB69473F9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12B2-17F7-472E-82D4-56F94B73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994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7AB0-9A41-45E5-8758-B03CB69473F9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12B2-17F7-472E-82D4-56F94B73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84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7AB0-9A41-45E5-8758-B03CB69473F9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12B2-17F7-472E-82D4-56F94B73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339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7AB0-9A41-45E5-8758-B03CB69473F9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12B2-17F7-472E-82D4-56F94B73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92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7AB0-9A41-45E5-8758-B03CB69473F9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12B2-17F7-472E-82D4-56F94B73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81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7AB0-9A41-45E5-8758-B03CB69473F9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12B2-17F7-472E-82D4-56F94B73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749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7AB0-9A41-45E5-8758-B03CB69473F9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12B2-17F7-472E-82D4-56F94B73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672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7AB0-9A41-45E5-8758-B03CB69473F9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12B2-17F7-472E-82D4-56F94B73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439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7AB0-9A41-45E5-8758-B03CB69473F9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12B2-17F7-472E-82D4-56F94B73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657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7AB0-9A41-45E5-8758-B03CB69473F9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12B2-17F7-472E-82D4-56F94B73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302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C7AB0-9A41-45E5-8758-B03CB69473F9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912B2-17F7-472E-82D4-56F94B73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356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8104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3174" y="2223121"/>
            <a:ext cx="63075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2000" b="1" spc="40" dirty="0" smtClean="0">
                <a:solidFill>
                  <a:srgbClr val="0070C0"/>
                </a:solidFill>
                <a:latin typeface="Avenir Next Cyr" panose="020B0503020202020204" pitchFamily="34" charset="-52"/>
              </a:rPr>
              <a:t>ПРОФСОЮЗ ПРИГЛАШАЕТ ПОСЕТИТЬ </a:t>
            </a:r>
          </a:p>
          <a:p>
            <a:pPr>
              <a:lnSpc>
                <a:spcPct val="130000"/>
              </a:lnSpc>
            </a:pPr>
            <a:r>
              <a:rPr lang="ru-RU" sz="2000" b="1" spc="40" dirty="0" smtClean="0">
                <a:solidFill>
                  <a:srgbClr val="0070C0"/>
                </a:solidFill>
                <a:latin typeface="Avenir Next Cyr" panose="020B0503020202020204" pitchFamily="34" charset="-52"/>
              </a:rPr>
              <a:t>МУЗЕЙ-ЗАПОВЕДНИК </a:t>
            </a:r>
            <a:r>
              <a:rPr lang="en-US" sz="2000" b="1" spc="40" dirty="0" smtClean="0">
                <a:solidFill>
                  <a:srgbClr val="0070C0"/>
                </a:solidFill>
                <a:latin typeface="Avenir Next Cyr" panose="020B0503020202020204" pitchFamily="34" charset="-52"/>
              </a:rPr>
              <a:t>“</a:t>
            </a:r>
            <a:r>
              <a:rPr lang="ru-RU" sz="2000" b="1" spc="40" dirty="0" smtClean="0">
                <a:solidFill>
                  <a:srgbClr val="0070C0"/>
                </a:solidFill>
                <a:latin typeface="Avenir Next Cyr" panose="020B0503020202020204" pitchFamily="34" charset="-52"/>
              </a:rPr>
              <a:t>ГОРКИ ЛЕНИНСКИЕ</a:t>
            </a:r>
            <a:r>
              <a:rPr lang="en-US" sz="2000" b="1" spc="40" dirty="0" smtClean="0">
                <a:solidFill>
                  <a:srgbClr val="0070C0"/>
                </a:solidFill>
                <a:latin typeface="Avenir Next Cyr" panose="020B0503020202020204" pitchFamily="34" charset="-52"/>
              </a:rPr>
              <a:t>”</a:t>
            </a:r>
            <a:endParaRPr lang="ru-RU" sz="2000" b="1" spc="40" dirty="0">
              <a:solidFill>
                <a:srgbClr val="0070C0"/>
              </a:solidFill>
              <a:latin typeface="Avenir Next Cyr" panose="020B0503020202020204" pitchFamily="34" charset="-5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3849" y="3280454"/>
            <a:ext cx="6466794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000" dirty="0" smtClean="0">
                <a:latin typeface="Avenir Next Cyr" panose="020B0503020202020204" pitchFamily="34" charset="-52"/>
              </a:rPr>
              <a:t>Государственный исторический музей-заповедник «Горки Ленинские» - музей В. И. Ленина, функционирующий на базе бывшей дворянской усадьбы «Горки». Расположен в посёлке Горки Ленинские, рядом с городом Видное Московской области, примерно в 10 км от МКАД по каширскому направлению.</a:t>
            </a:r>
          </a:p>
          <a:p>
            <a:pPr>
              <a:lnSpc>
                <a:spcPct val="150000"/>
              </a:lnSpc>
            </a:pPr>
            <a:endParaRPr lang="ru-RU" sz="1000" dirty="0" smtClean="0">
              <a:latin typeface="Avenir Next Cyr" panose="020B0503020202020204" pitchFamily="34" charset="-52"/>
            </a:endParaRPr>
          </a:p>
          <a:p>
            <a:pPr>
              <a:lnSpc>
                <a:spcPct val="150000"/>
              </a:lnSpc>
            </a:pPr>
            <a:r>
              <a:rPr lang="ru-RU" sz="1000" dirty="0" smtClean="0">
                <a:latin typeface="Avenir Next Cyr" panose="020B0503020202020204" pitchFamily="34" charset="-52"/>
              </a:rPr>
              <a:t>Первый каменный дом в сельце Вышние Горки, упоминаемый в документах конца XVIII века, принадлежал Марфе Афанасьевне </a:t>
            </a:r>
            <a:r>
              <a:rPr lang="ru-RU" sz="1000" dirty="0" err="1" smtClean="0">
                <a:latin typeface="Avenir Next Cyr" panose="020B0503020202020204" pitchFamily="34" charset="-52"/>
              </a:rPr>
              <a:t>Спасителевой</a:t>
            </a:r>
            <a:r>
              <a:rPr lang="ru-RU" sz="1000" dirty="0" smtClean="0">
                <a:latin typeface="Avenir Next Cyr" panose="020B0503020202020204" pitchFamily="34" charset="-52"/>
              </a:rPr>
              <a:t>, вероятно, последней представительнице этого старинного рода. Предком </a:t>
            </a:r>
            <a:r>
              <a:rPr lang="ru-RU" sz="1000" dirty="0" err="1" smtClean="0">
                <a:latin typeface="Avenir Next Cyr" panose="020B0503020202020204" pitchFamily="34" charset="-52"/>
              </a:rPr>
              <a:t>Спасителевых</a:t>
            </a:r>
            <a:r>
              <a:rPr lang="ru-RU" sz="1000" dirty="0" smtClean="0">
                <a:latin typeface="Avenir Next Cyr" panose="020B0503020202020204" pitchFamily="34" charset="-52"/>
              </a:rPr>
              <a:t> был священник </a:t>
            </a:r>
            <a:r>
              <a:rPr lang="ru-RU" sz="1000" dirty="0" err="1" smtClean="0">
                <a:latin typeface="Avenir Next Cyr" panose="020B0503020202020204" pitchFamily="34" charset="-52"/>
              </a:rPr>
              <a:t>Сальватор</a:t>
            </a:r>
            <a:r>
              <a:rPr lang="ru-RU" sz="1000" dirty="0" smtClean="0">
                <a:latin typeface="Avenir Next Cyr" panose="020B0503020202020204" pitchFamily="34" charset="-52"/>
              </a:rPr>
              <a:t> (по-латыни - Спаситель), который прибыл в Россию в свите невесты Ивана III Софьи Палеолог.</a:t>
            </a:r>
          </a:p>
          <a:p>
            <a:pPr>
              <a:lnSpc>
                <a:spcPct val="150000"/>
              </a:lnSpc>
            </a:pPr>
            <a:endParaRPr lang="ru-RU" sz="1000" dirty="0" smtClean="0">
              <a:latin typeface="Avenir Next Cyr" panose="020B0503020202020204" pitchFamily="34" charset="-52"/>
            </a:endParaRPr>
          </a:p>
          <a:p>
            <a:pPr>
              <a:lnSpc>
                <a:spcPct val="150000"/>
              </a:lnSpc>
            </a:pPr>
            <a:r>
              <a:rPr lang="ru-RU" sz="1000" dirty="0" smtClean="0">
                <a:latin typeface="Avenir Next Cyr" panose="020B0503020202020204" pitchFamily="34" charset="-52"/>
              </a:rPr>
              <a:t>Место для архитектурного ансамбля было выбрано очень удачно: на высоком берегу речки </a:t>
            </a:r>
            <a:r>
              <a:rPr lang="ru-RU" sz="1000" dirty="0" err="1" smtClean="0">
                <a:latin typeface="Avenir Next Cyr" panose="020B0503020202020204" pitchFamily="34" charset="-52"/>
              </a:rPr>
              <a:t>Туровки</a:t>
            </a:r>
            <a:r>
              <a:rPr lang="ru-RU" sz="1000" dirty="0" smtClean="0">
                <a:latin typeface="Avenir Next Cyr" panose="020B0503020202020204" pitchFamily="34" charset="-52"/>
              </a:rPr>
              <a:t>, с широким видом на дальние луга, долину Пахры. Пологий луг спускался от дома к небольшому круглому пруду, ставшему центральным элементом парковой композиции. О том времени напоминают сохранившиеся в западной пейзажной части парка деревья - дубы, липы, вязы, которым уже более трехсот лет.</a:t>
            </a:r>
            <a:endParaRPr lang="ru-RU" sz="1000" dirty="0">
              <a:latin typeface="Avenir Next Cyr" panose="020B0503020202020204" pitchFamily="34" charset="-52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68" y="7092818"/>
            <a:ext cx="4895197" cy="27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41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02958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170</Words>
  <Application>Microsoft Office PowerPoint</Application>
  <PresentationFormat>Произвольный</PresentationFormat>
  <Paragraphs>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Avenir Next Cyr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Соболев Борис Сергеевич</dc:creator>
  <cp:lastModifiedBy>Соболев Борис Сергеевич</cp:lastModifiedBy>
  <cp:revision>6</cp:revision>
  <dcterms:created xsi:type="dcterms:W3CDTF">2022-10-10T08:39:08Z</dcterms:created>
  <dcterms:modified xsi:type="dcterms:W3CDTF">2022-10-10T15:09:28Z</dcterms:modified>
</cp:coreProperties>
</file>