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</p:sldIdLst>
  <p:sldSz cx="1069181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397" y="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7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81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68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1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19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83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39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5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0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12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8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E4E72-2D65-4FFD-AD91-D161821F6282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26104-EDD6-4CC0-B115-0D70F2339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01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93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174" y="2183365"/>
            <a:ext cx="63075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ПРОФСОЮЗ ПРИГЛАШАЕТ ПОСЕТИТЬ </a:t>
            </a:r>
          </a:p>
          <a:p>
            <a:pPr>
              <a:lnSpc>
                <a:spcPct val="130000"/>
              </a:lnSpc>
            </a:pP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МУЗЕЙ-ЗАПОВЕДНИК </a:t>
            </a:r>
            <a:r>
              <a:rPr lang="en-US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“</a:t>
            </a:r>
            <a:r>
              <a:rPr lang="ru-RU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ГОРКИ ЛЕНИНСКИЕ</a:t>
            </a:r>
            <a:r>
              <a:rPr lang="en-US" sz="2000" b="1" spc="40" dirty="0" smtClean="0">
                <a:solidFill>
                  <a:srgbClr val="0070C0"/>
                </a:solidFill>
                <a:latin typeface="Avenir Next Cyr" panose="020B0503020202020204" pitchFamily="34" charset="-52"/>
              </a:rPr>
              <a:t>”</a:t>
            </a:r>
            <a:endParaRPr lang="ru-RU" sz="2000" b="1" spc="40" dirty="0">
              <a:solidFill>
                <a:srgbClr val="0070C0"/>
              </a:solidFill>
              <a:latin typeface="Avenir Next Cyr" panose="020B0503020202020204" pitchFamily="34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849" y="3293706"/>
            <a:ext cx="5924943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Государственный исторический музей-заповедник «Горки Ленинские» - музей В. И. Ленина, функционирующий на базе бывшей дворянской усадьбы «Горки». Расположен в посёлке Горки Ленинские, рядом с городом Видное Московской области, примерно в 10 км от МКАД по каширскому направлению.</a:t>
            </a:r>
          </a:p>
          <a:p>
            <a:pPr>
              <a:lnSpc>
                <a:spcPct val="150000"/>
              </a:lnSpc>
            </a:pPr>
            <a:endParaRPr lang="ru-RU" sz="1000" dirty="0" smtClean="0">
              <a:latin typeface="Avenir Next Cyr" panose="020B0503020202020204" pitchFamily="34" charset="-52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Первый каменный дом в сельце Вышние Горки, упоминаемый в документах конца XVIII века, принадлежал Марфе Афанасьевне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Спасителевой</a:t>
            </a:r>
            <a:r>
              <a:rPr lang="ru-RU" sz="1000" dirty="0" smtClean="0">
                <a:latin typeface="Avenir Next Cyr" panose="020B0503020202020204" pitchFamily="34" charset="-52"/>
              </a:rPr>
              <a:t>, вероятно, последней представительнице этого старинного рода. Предком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Спасителевых</a:t>
            </a:r>
            <a:r>
              <a:rPr lang="ru-RU" sz="1000" dirty="0" smtClean="0">
                <a:latin typeface="Avenir Next Cyr" panose="020B0503020202020204" pitchFamily="34" charset="-52"/>
              </a:rPr>
              <a:t> был священник </a:t>
            </a:r>
            <a:r>
              <a:rPr lang="ru-RU" sz="1000" dirty="0" err="1" smtClean="0">
                <a:latin typeface="Avenir Next Cyr" panose="020B0503020202020204" pitchFamily="34" charset="-52"/>
              </a:rPr>
              <a:t>Сальватор</a:t>
            </a:r>
            <a:r>
              <a:rPr lang="ru-RU" sz="1000" dirty="0" smtClean="0">
                <a:latin typeface="Avenir Next Cyr" panose="020B0503020202020204" pitchFamily="34" charset="-52"/>
              </a:rPr>
              <a:t> (по-латыни - Спаситель), который прибыл в Россию в свите невесты Ивана III Софьи Палеолог.</a:t>
            </a:r>
          </a:p>
          <a:p>
            <a:pPr>
              <a:lnSpc>
                <a:spcPct val="150000"/>
              </a:lnSpc>
            </a:pPr>
            <a:endParaRPr lang="ru-RU" sz="1000" dirty="0" smtClean="0">
              <a:latin typeface="Avenir Next Cyr" panose="020B0503020202020204" pitchFamily="34" charset="-52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Место для архитектурного ансамбля было выбрано очень удачно: на высоком берегу речки </a:t>
            </a:r>
            <a:r>
              <a:rPr lang="ru-RU" sz="1000" dirty="0" err="1" smtClean="0">
                <a:latin typeface="Avenir Next Cyr" panose="020B0503020202020204" pitchFamily="34" charset="-52"/>
              </a:rPr>
              <a:t>Туровки</a:t>
            </a:r>
            <a:r>
              <a:rPr lang="ru-RU" sz="1000" dirty="0" smtClean="0">
                <a:latin typeface="Avenir Next Cyr" panose="020B0503020202020204" pitchFamily="34" charset="-52"/>
              </a:rPr>
              <a:t>, с широким видом на дальние луга, долину Пахры. Пологий луг спускался от дома к небольшому круглому пруду, ставшему центральным элементом парковой композиции. О том времени напоминают сохранившиеся в западной пейзажной части парка деревья - дубы, липы, вязы, которым уже более трехсот лет.</a:t>
            </a:r>
            <a:endParaRPr lang="ru-RU" sz="1000" dirty="0">
              <a:latin typeface="Avenir Next Cyr" panose="020B0503020202020204" pitchFamily="34" charset="-52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995" y="2348813"/>
            <a:ext cx="3171502" cy="1783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92685" y="4444477"/>
            <a:ext cx="3340360" cy="191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000" dirty="0" smtClean="0">
                <a:latin typeface="Avenir Next Cyr" panose="020B0503020202020204" pitchFamily="34" charset="-52"/>
              </a:rPr>
              <a:t>В XIX столетии усадьба Горки часто переходила из рук в руки. Каких только имен с нею не было связано: Голохвастовы и </a:t>
            </a:r>
            <a:r>
              <a:rPr lang="ru-RU" sz="1000" dirty="0" err="1" smtClean="0">
                <a:latin typeface="Avenir Next Cyr" panose="020B0503020202020204" pitchFamily="34" charset="-52"/>
              </a:rPr>
              <a:t>Кречетниковы</a:t>
            </a:r>
            <a:r>
              <a:rPr lang="ru-RU" sz="1000" dirty="0" smtClean="0">
                <a:latin typeface="Avenir Next Cyr" panose="020B0503020202020204" pitchFamily="34" charset="-52"/>
              </a:rPr>
              <a:t>, знаменитые московские богачи </a:t>
            </a:r>
            <a:r>
              <a:rPr lang="ru-RU" sz="1000" dirty="0" err="1" smtClean="0">
                <a:latin typeface="Avenir Next Cyr" panose="020B0503020202020204" pitchFamily="34" charset="-52"/>
              </a:rPr>
              <a:t>Дурасовы</a:t>
            </a:r>
            <a:r>
              <a:rPr lang="ru-RU" sz="1000" dirty="0" smtClean="0">
                <a:latin typeface="Avenir Next Cyr" panose="020B0503020202020204" pitchFamily="34" charset="-52"/>
              </a:rPr>
              <a:t>, попечитель Московского университета генерал А. А. Писарев, Лопухины. Каждый новый владелец обязательно что-нибудь менял в домах по своему вкусу.</a:t>
            </a:r>
          </a:p>
        </p:txBody>
      </p:sp>
    </p:spTree>
    <p:extLst>
      <p:ext uri="{BB962C8B-B14F-4D97-AF65-F5344CB8AC3E}">
        <p14:creationId xmlns:p14="http://schemas.microsoft.com/office/powerpoint/2010/main" val="306195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192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224</Words>
  <Application>Microsoft Office PowerPoint</Application>
  <PresentationFormat>Произвольный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Avenir Next Cyr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Соболев Борис Сергеевич</dc:creator>
  <cp:lastModifiedBy>Соболев Борис Сергеевич</cp:lastModifiedBy>
  <cp:revision>8</cp:revision>
  <dcterms:created xsi:type="dcterms:W3CDTF">2022-10-10T07:10:56Z</dcterms:created>
  <dcterms:modified xsi:type="dcterms:W3CDTF">2022-10-10T12:40:00Z</dcterms:modified>
</cp:coreProperties>
</file>